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98598B-3B1D-4363-A49F-022AA7B39FA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1D8757C-44E7-4FEA-89F9-152DC76D961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twgf_G91E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kTR0uFGwE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288125"/>
            <a:ext cx="5105400" cy="5352975"/>
          </a:xfrm>
        </p:spPr>
      </p:pic>
    </p:spTree>
    <p:extLst>
      <p:ext uri="{BB962C8B-B14F-4D97-AF65-F5344CB8AC3E}">
        <p14:creationId xmlns:p14="http://schemas.microsoft.com/office/powerpoint/2010/main" val="271538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Која је твоја омиљена храна?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like ice cream.</a:t>
            </a:r>
          </a:p>
          <a:p>
            <a:r>
              <a:rPr lang="en-US" dirty="0" smtClean="0"/>
              <a:t>I like milk. </a:t>
            </a:r>
          </a:p>
          <a:p>
            <a:r>
              <a:rPr lang="en-US" dirty="0" smtClean="0"/>
              <a:t>I don’t like chicken. </a:t>
            </a:r>
          </a:p>
          <a:p>
            <a:r>
              <a:rPr lang="en-US" dirty="0" smtClean="0"/>
              <a:t>Do you like oranges?</a:t>
            </a:r>
            <a:endParaRPr lang="en-US" dirty="0"/>
          </a:p>
        </p:txBody>
      </p:sp>
      <p:pic>
        <p:nvPicPr>
          <p:cNvPr id="1026" name="Picture 2" descr="C:\Users\Aleksandra\AppData\Local\Microsoft\Windows\INetCache\IE\OULFMP1P\clipart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97180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79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200" dirty="0" smtClean="0"/>
              <a:t>Како се кажу следеће речи на енглеском?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0" name="Picture 2" descr="C:\Users\Aleksandra\AppData\Local\Microsoft\Windows\INetCache\IE\OULFMP1P\250px-Sweet_Summer_Rainbow_Fruit_Sala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1850571" cy="277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leksandra\AppData\Local\Microsoft\Windows\INetCache\IE\J9JMKPRV\missing_add_on_milk_box_for_kuja_by_xtanley-d5qwv9y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73" y="1447800"/>
            <a:ext cx="208147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leksandra\AppData\Local\Microsoft\Windows\INetCache\IE\OULFMP1P\vector-bread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76400"/>
            <a:ext cx="27241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leksandra\AppData\Local\Microsoft\Windows\INetCache\IE\VLJS177A\Cheese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896" y="4800600"/>
            <a:ext cx="1895475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leksandra\AppData\Local\Microsoft\Windows\INetCache\IE\OULFMP1P\turkey2[1]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73" y="4343400"/>
            <a:ext cx="2791893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leksandra\AppData\Local\Microsoft\Windows\INetCache\IE\W1QGL3I6\juice_PNG7156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245" y="3682711"/>
            <a:ext cx="257479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97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Млеко </a:t>
            </a:r>
            <a:r>
              <a:rPr lang="en-US" dirty="0" smtClean="0"/>
              <a:t>– milk </a:t>
            </a:r>
            <a:endParaRPr lang="sr-Cyrl-RS" dirty="0" smtClean="0"/>
          </a:p>
          <a:p>
            <a:r>
              <a:rPr lang="sr-Cyrl-RS" dirty="0" smtClean="0"/>
              <a:t>Месо</a:t>
            </a:r>
            <a:r>
              <a:rPr lang="en-US" dirty="0" smtClean="0"/>
              <a:t> – meat </a:t>
            </a:r>
            <a:endParaRPr lang="sr-Cyrl-RS" dirty="0" smtClean="0"/>
          </a:p>
          <a:p>
            <a:r>
              <a:rPr lang="sr-Cyrl-RS" dirty="0" smtClean="0"/>
              <a:t>Воће </a:t>
            </a:r>
            <a:r>
              <a:rPr lang="en-US" dirty="0" smtClean="0"/>
              <a:t>– fruit </a:t>
            </a:r>
            <a:endParaRPr lang="sr-Cyrl-RS" dirty="0" smtClean="0"/>
          </a:p>
          <a:p>
            <a:r>
              <a:rPr lang="sr-Cyrl-RS" dirty="0" smtClean="0"/>
              <a:t>Сир</a:t>
            </a:r>
            <a:r>
              <a:rPr lang="en-US" dirty="0" smtClean="0"/>
              <a:t> – cheese </a:t>
            </a:r>
            <a:endParaRPr lang="sr-Cyrl-RS" dirty="0" smtClean="0"/>
          </a:p>
          <a:p>
            <a:r>
              <a:rPr lang="sr-Cyrl-RS" dirty="0" smtClean="0"/>
              <a:t>Хлеб</a:t>
            </a:r>
            <a:r>
              <a:rPr lang="en-US" dirty="0" smtClean="0"/>
              <a:t> - bread</a:t>
            </a:r>
            <a:endParaRPr lang="sr-Cyrl-RS" dirty="0" smtClean="0"/>
          </a:p>
          <a:p>
            <a:r>
              <a:rPr lang="sr-Cyrl-RS" dirty="0" smtClean="0"/>
              <a:t>Сок</a:t>
            </a:r>
            <a:r>
              <a:rPr lang="en-US" dirty="0" smtClean="0"/>
              <a:t> – juice </a:t>
            </a:r>
            <a:endParaRPr lang="sr-Cyrl-RS" dirty="0" smtClean="0"/>
          </a:p>
          <a:p>
            <a:r>
              <a:rPr lang="sr-Cyrl-RS" dirty="0" smtClean="0"/>
              <a:t>Пилетина </a:t>
            </a:r>
            <a:r>
              <a:rPr lang="en-US" dirty="0" smtClean="0"/>
              <a:t>– chicken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0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Погледај следећи видео и понављај речи које чујеш. Колико речи си запамтио/ла?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sr-Cyrl-RS" dirty="0" smtClean="0"/>
          </a:p>
          <a:p>
            <a:pPr marL="82296" indent="0">
              <a:buNone/>
            </a:pPr>
            <a:endParaRPr lang="sr-Cyrl-RS" dirty="0"/>
          </a:p>
          <a:p>
            <a:pPr marL="82296" indent="0">
              <a:buNone/>
            </a:pPr>
            <a:r>
              <a:rPr lang="en-US" dirty="0">
                <a:hlinkClick r:id="rId2"/>
              </a:rPr>
              <a:t>https://www.youtube.com/watch?v=utwgf_G91Eo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43434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sr-Cyrl-RS" dirty="0" smtClean="0"/>
              <a:t>Прекопирајте овај линк у гугл претраживач или означите линк, десни клик, а затим опција </a:t>
            </a:r>
            <a:r>
              <a:rPr lang="en-US" dirty="0" smtClean="0"/>
              <a:t>OPEN HYPERLINK)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83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Такође, послушајте песмицу на следећем линку: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sr-Cyrl-RS" dirty="0" smtClean="0"/>
          </a:p>
          <a:p>
            <a:pPr marL="82296" indent="0">
              <a:buNone/>
            </a:pPr>
            <a:endParaRPr lang="sr-Cyrl-RS" dirty="0"/>
          </a:p>
          <a:p>
            <a:pPr marL="82296" indent="0">
              <a:buNone/>
            </a:pPr>
            <a:r>
              <a:rPr lang="en-US" dirty="0">
                <a:hlinkClick r:id="rId2"/>
              </a:rPr>
              <a:t>https://www.youtube.com/watch?v=ykTR0uFGwE0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42672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(Прекопирајте овај линк у гугл претраживач или означите линк, десни клик, а затим опција </a:t>
            </a:r>
            <a:r>
              <a:rPr lang="ru-RU" b="1" dirty="0"/>
              <a:t>OPEN HYPERLINK</a:t>
            </a:r>
            <a:r>
              <a:rPr lang="ru-RU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9933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700" dirty="0" smtClean="0"/>
              <a:t>Не заборави да урадиш домаћи задатак и пошаљеш наставници на мејл (упутство у </a:t>
            </a:r>
            <a:r>
              <a:rPr lang="en-US" sz="2700" dirty="0" smtClean="0"/>
              <a:t>PDF </a:t>
            </a:r>
            <a:r>
              <a:rPr lang="sr-Cyrl-RS" sz="2700" dirty="0" smtClean="0"/>
              <a:t>документу)</a:t>
            </a:r>
            <a:r>
              <a:rPr lang="sr-Cyrl-RS" dirty="0" smtClean="0"/>
              <a:t>: 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61742"/>
            <a:ext cx="7263996" cy="4839058"/>
          </a:xfrm>
        </p:spPr>
      </p:pic>
    </p:spTree>
    <p:extLst>
      <p:ext uri="{BB962C8B-B14F-4D97-AF65-F5344CB8AC3E}">
        <p14:creationId xmlns:p14="http://schemas.microsoft.com/office/powerpoint/2010/main" val="2687047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</TotalTime>
  <Words>142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FOOD </vt:lpstr>
      <vt:lpstr>Која је твоја омиљена храна?</vt:lpstr>
      <vt:lpstr>Како се кажу следеће речи на енглеском?</vt:lpstr>
      <vt:lpstr>FOOD </vt:lpstr>
      <vt:lpstr>Погледај следећи видео и понављај речи које чујеш. Колико речи си запамтио/ла?</vt:lpstr>
      <vt:lpstr>Такође, послушајте песмицу на следећем линку:</vt:lpstr>
      <vt:lpstr>Не заборави да урадиш домаћи задатак и пошаљеш наставници на мејл (упутство у PDF документу):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4</cp:revision>
  <dcterms:created xsi:type="dcterms:W3CDTF">2020-03-28T19:55:10Z</dcterms:created>
  <dcterms:modified xsi:type="dcterms:W3CDTF">2020-03-28T20:32:48Z</dcterms:modified>
</cp:coreProperties>
</file>